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</p:sldIdLst>
  <p:sldSz cx="2519997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867"/>
    <p:restoredTop sz="94694"/>
  </p:normalViewPr>
  <p:slideViewPr>
    <p:cSldViewPr snapToGrid="0" snapToObjects="1">
      <p:cViewPr varScale="1">
        <p:scale>
          <a:sx n="69" d="100"/>
          <a:sy n="69" d="100"/>
        </p:scale>
        <p:origin x="25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49997" y="2356703"/>
            <a:ext cx="18899981" cy="5013407"/>
          </a:xfrm>
        </p:spPr>
        <p:txBody>
          <a:bodyPr anchor="b"/>
          <a:lstStyle>
            <a:lvl1pPr algn="ctr">
              <a:defRPr sz="124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7563446"/>
            <a:ext cx="18899981" cy="3476717"/>
          </a:xfrm>
        </p:spPr>
        <p:txBody>
          <a:bodyPr/>
          <a:lstStyle>
            <a:lvl1pPr marL="0" indent="0" algn="ctr">
              <a:buNone/>
              <a:defRPr sz="4961"/>
            </a:lvl1pPr>
            <a:lvl2pPr marL="944987" indent="0" algn="ctr">
              <a:buNone/>
              <a:defRPr sz="4134"/>
            </a:lvl2pPr>
            <a:lvl3pPr marL="1889973" indent="0" algn="ctr">
              <a:buNone/>
              <a:defRPr sz="3720"/>
            </a:lvl3pPr>
            <a:lvl4pPr marL="2834960" indent="0" algn="ctr">
              <a:buNone/>
              <a:defRPr sz="3307"/>
            </a:lvl4pPr>
            <a:lvl5pPr marL="3779947" indent="0" algn="ctr">
              <a:buNone/>
              <a:defRPr sz="3307"/>
            </a:lvl5pPr>
            <a:lvl6pPr marL="4724933" indent="0" algn="ctr">
              <a:buNone/>
              <a:defRPr sz="3307"/>
            </a:lvl6pPr>
            <a:lvl7pPr marL="5669920" indent="0" algn="ctr">
              <a:buNone/>
              <a:defRPr sz="3307"/>
            </a:lvl7pPr>
            <a:lvl8pPr marL="6614907" indent="0" algn="ctr">
              <a:buNone/>
              <a:defRPr sz="3307"/>
            </a:lvl8pPr>
            <a:lvl9pPr marL="7559893" indent="0" algn="ctr">
              <a:buNone/>
              <a:defRPr sz="330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50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52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2" y="766678"/>
            <a:ext cx="5433745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498" y="766678"/>
            <a:ext cx="15986234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9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62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4" y="3590055"/>
            <a:ext cx="21734978" cy="5990088"/>
          </a:xfrm>
        </p:spPr>
        <p:txBody>
          <a:bodyPr anchor="b"/>
          <a:lstStyle>
            <a:lvl1pPr>
              <a:defRPr sz="124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4" y="9636811"/>
            <a:ext cx="21734978" cy="3150046"/>
          </a:xfrm>
        </p:spPr>
        <p:txBody>
          <a:bodyPr/>
          <a:lstStyle>
            <a:lvl1pPr marL="0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1pPr>
            <a:lvl2pPr marL="944987" indent="0">
              <a:buNone/>
              <a:defRPr sz="4134">
                <a:solidFill>
                  <a:schemeClr val="tx1">
                    <a:tint val="75000"/>
                  </a:schemeClr>
                </a:solidFill>
              </a:defRPr>
            </a:lvl2pPr>
            <a:lvl3pPr marL="1889973" indent="0">
              <a:buNone/>
              <a:defRPr sz="3720">
                <a:solidFill>
                  <a:schemeClr val="tx1">
                    <a:tint val="75000"/>
                  </a:schemeClr>
                </a:solidFill>
              </a:defRPr>
            </a:lvl3pPr>
            <a:lvl4pPr marL="283496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4pPr>
            <a:lvl5pPr marL="377994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5pPr>
            <a:lvl6pPr marL="4724933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6pPr>
            <a:lvl7pPr marL="566992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7pPr>
            <a:lvl8pPr marL="6614907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8pPr>
            <a:lvl9pPr marL="7559893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18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3833390"/>
            <a:ext cx="10709989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3833390"/>
            <a:ext cx="10709989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974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766679"/>
            <a:ext cx="21734978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1" y="3530053"/>
            <a:ext cx="10660770" cy="1730025"/>
          </a:xfrm>
        </p:spPr>
        <p:txBody>
          <a:bodyPr anchor="b"/>
          <a:lstStyle>
            <a:lvl1pPr marL="0" indent="0">
              <a:buNone/>
              <a:defRPr sz="4961" b="1"/>
            </a:lvl1pPr>
            <a:lvl2pPr marL="944987" indent="0">
              <a:buNone/>
              <a:defRPr sz="4134" b="1"/>
            </a:lvl2pPr>
            <a:lvl3pPr marL="1889973" indent="0">
              <a:buNone/>
              <a:defRPr sz="3720" b="1"/>
            </a:lvl3pPr>
            <a:lvl4pPr marL="2834960" indent="0">
              <a:buNone/>
              <a:defRPr sz="3307" b="1"/>
            </a:lvl4pPr>
            <a:lvl5pPr marL="3779947" indent="0">
              <a:buNone/>
              <a:defRPr sz="3307" b="1"/>
            </a:lvl5pPr>
            <a:lvl6pPr marL="4724933" indent="0">
              <a:buNone/>
              <a:defRPr sz="3307" b="1"/>
            </a:lvl6pPr>
            <a:lvl7pPr marL="5669920" indent="0">
              <a:buNone/>
              <a:defRPr sz="3307" b="1"/>
            </a:lvl7pPr>
            <a:lvl8pPr marL="6614907" indent="0">
              <a:buNone/>
              <a:defRPr sz="3307" b="1"/>
            </a:lvl8pPr>
            <a:lvl9pPr marL="7559893" indent="0">
              <a:buNone/>
              <a:defRPr sz="33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1" y="5260078"/>
            <a:ext cx="10660770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7" y="3530053"/>
            <a:ext cx="10713272" cy="1730025"/>
          </a:xfrm>
        </p:spPr>
        <p:txBody>
          <a:bodyPr anchor="b"/>
          <a:lstStyle>
            <a:lvl1pPr marL="0" indent="0">
              <a:buNone/>
              <a:defRPr sz="4961" b="1"/>
            </a:lvl1pPr>
            <a:lvl2pPr marL="944987" indent="0">
              <a:buNone/>
              <a:defRPr sz="4134" b="1"/>
            </a:lvl2pPr>
            <a:lvl3pPr marL="1889973" indent="0">
              <a:buNone/>
              <a:defRPr sz="3720" b="1"/>
            </a:lvl3pPr>
            <a:lvl4pPr marL="2834960" indent="0">
              <a:buNone/>
              <a:defRPr sz="3307" b="1"/>
            </a:lvl4pPr>
            <a:lvl5pPr marL="3779947" indent="0">
              <a:buNone/>
              <a:defRPr sz="3307" b="1"/>
            </a:lvl5pPr>
            <a:lvl6pPr marL="4724933" indent="0">
              <a:buNone/>
              <a:defRPr sz="3307" b="1"/>
            </a:lvl6pPr>
            <a:lvl7pPr marL="5669920" indent="0">
              <a:buNone/>
              <a:defRPr sz="3307" b="1"/>
            </a:lvl7pPr>
            <a:lvl8pPr marL="6614907" indent="0">
              <a:buNone/>
              <a:defRPr sz="3307" b="1"/>
            </a:lvl8pPr>
            <a:lvl9pPr marL="7559893" indent="0">
              <a:buNone/>
              <a:defRPr sz="33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7" y="5260078"/>
            <a:ext cx="10713272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7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06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79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2" y="960014"/>
            <a:ext cx="8127647" cy="3360050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2073365"/>
            <a:ext cx="12757487" cy="10233485"/>
          </a:xfrm>
        </p:spPr>
        <p:txBody>
          <a:bodyPr/>
          <a:lstStyle>
            <a:lvl1pPr>
              <a:defRPr sz="6614"/>
            </a:lvl1pPr>
            <a:lvl2pPr>
              <a:defRPr sz="5787"/>
            </a:lvl2pPr>
            <a:lvl3pPr>
              <a:defRPr sz="4961"/>
            </a:lvl3pPr>
            <a:lvl4pPr>
              <a:defRPr sz="4134"/>
            </a:lvl4pPr>
            <a:lvl5pPr>
              <a:defRPr sz="4134"/>
            </a:lvl5pPr>
            <a:lvl6pPr>
              <a:defRPr sz="4134"/>
            </a:lvl6pPr>
            <a:lvl7pPr>
              <a:defRPr sz="4134"/>
            </a:lvl7pPr>
            <a:lvl8pPr>
              <a:defRPr sz="4134"/>
            </a:lvl8pPr>
            <a:lvl9pPr>
              <a:defRPr sz="413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2" y="4320064"/>
            <a:ext cx="8127647" cy="8003453"/>
          </a:xfrm>
        </p:spPr>
        <p:txBody>
          <a:bodyPr/>
          <a:lstStyle>
            <a:lvl1pPr marL="0" indent="0">
              <a:buNone/>
              <a:defRPr sz="3307"/>
            </a:lvl1pPr>
            <a:lvl2pPr marL="944987" indent="0">
              <a:buNone/>
              <a:defRPr sz="2894"/>
            </a:lvl2pPr>
            <a:lvl3pPr marL="1889973" indent="0">
              <a:buNone/>
              <a:defRPr sz="2480"/>
            </a:lvl3pPr>
            <a:lvl4pPr marL="2834960" indent="0">
              <a:buNone/>
              <a:defRPr sz="2067"/>
            </a:lvl4pPr>
            <a:lvl5pPr marL="3779947" indent="0">
              <a:buNone/>
              <a:defRPr sz="2067"/>
            </a:lvl5pPr>
            <a:lvl6pPr marL="4724933" indent="0">
              <a:buNone/>
              <a:defRPr sz="2067"/>
            </a:lvl6pPr>
            <a:lvl7pPr marL="5669920" indent="0">
              <a:buNone/>
              <a:defRPr sz="2067"/>
            </a:lvl7pPr>
            <a:lvl8pPr marL="6614907" indent="0">
              <a:buNone/>
              <a:defRPr sz="2067"/>
            </a:lvl8pPr>
            <a:lvl9pPr marL="7559893" indent="0">
              <a:buNone/>
              <a:defRPr sz="20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36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2" y="960014"/>
            <a:ext cx="8127647" cy="3360050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2073365"/>
            <a:ext cx="12757487" cy="10233485"/>
          </a:xfrm>
        </p:spPr>
        <p:txBody>
          <a:bodyPr anchor="t"/>
          <a:lstStyle>
            <a:lvl1pPr marL="0" indent="0">
              <a:buNone/>
              <a:defRPr sz="6614"/>
            </a:lvl1pPr>
            <a:lvl2pPr marL="944987" indent="0">
              <a:buNone/>
              <a:defRPr sz="5787"/>
            </a:lvl2pPr>
            <a:lvl3pPr marL="1889973" indent="0">
              <a:buNone/>
              <a:defRPr sz="4961"/>
            </a:lvl3pPr>
            <a:lvl4pPr marL="2834960" indent="0">
              <a:buNone/>
              <a:defRPr sz="4134"/>
            </a:lvl4pPr>
            <a:lvl5pPr marL="3779947" indent="0">
              <a:buNone/>
              <a:defRPr sz="4134"/>
            </a:lvl5pPr>
            <a:lvl6pPr marL="4724933" indent="0">
              <a:buNone/>
              <a:defRPr sz="4134"/>
            </a:lvl6pPr>
            <a:lvl7pPr marL="5669920" indent="0">
              <a:buNone/>
              <a:defRPr sz="4134"/>
            </a:lvl7pPr>
            <a:lvl8pPr marL="6614907" indent="0">
              <a:buNone/>
              <a:defRPr sz="4134"/>
            </a:lvl8pPr>
            <a:lvl9pPr marL="7559893" indent="0">
              <a:buNone/>
              <a:defRPr sz="413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2" y="4320064"/>
            <a:ext cx="8127647" cy="8003453"/>
          </a:xfrm>
        </p:spPr>
        <p:txBody>
          <a:bodyPr/>
          <a:lstStyle>
            <a:lvl1pPr marL="0" indent="0">
              <a:buNone/>
              <a:defRPr sz="3307"/>
            </a:lvl1pPr>
            <a:lvl2pPr marL="944987" indent="0">
              <a:buNone/>
              <a:defRPr sz="2894"/>
            </a:lvl2pPr>
            <a:lvl3pPr marL="1889973" indent="0">
              <a:buNone/>
              <a:defRPr sz="2480"/>
            </a:lvl3pPr>
            <a:lvl4pPr marL="2834960" indent="0">
              <a:buNone/>
              <a:defRPr sz="2067"/>
            </a:lvl4pPr>
            <a:lvl5pPr marL="3779947" indent="0">
              <a:buNone/>
              <a:defRPr sz="2067"/>
            </a:lvl5pPr>
            <a:lvl6pPr marL="4724933" indent="0">
              <a:buNone/>
              <a:defRPr sz="2067"/>
            </a:lvl6pPr>
            <a:lvl7pPr marL="5669920" indent="0">
              <a:buNone/>
              <a:defRPr sz="2067"/>
            </a:lvl7pPr>
            <a:lvl8pPr marL="6614907" indent="0">
              <a:buNone/>
              <a:defRPr sz="2067"/>
            </a:lvl8pPr>
            <a:lvl9pPr marL="7559893" indent="0">
              <a:buNone/>
              <a:defRPr sz="206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6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766679"/>
            <a:ext cx="21734978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3833390"/>
            <a:ext cx="21734978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13346865"/>
            <a:ext cx="566999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622E9-6D49-7B47-8A3B-F00C7C09AA16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13346865"/>
            <a:ext cx="8504992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13346865"/>
            <a:ext cx="566999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69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1889973" rtl="0" eaLnBrk="1" latinLnBrk="0" hangingPunct="1">
        <a:lnSpc>
          <a:spcPct val="90000"/>
        </a:lnSpc>
        <a:spcBef>
          <a:spcPct val="0"/>
        </a:spcBef>
        <a:buNone/>
        <a:defRPr sz="90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72493" indent="-472493" algn="l" defTabSz="1889973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5787" kern="1200">
          <a:solidFill>
            <a:schemeClr val="tx1"/>
          </a:solidFill>
          <a:latin typeface="+mn-lt"/>
          <a:ea typeface="+mn-ea"/>
          <a:cs typeface="+mn-cs"/>
        </a:defRPr>
      </a:lvl1pPr>
      <a:lvl2pPr marL="141748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36246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3pPr>
      <a:lvl4pPr marL="3307453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4pPr>
      <a:lvl5pPr marL="425244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5pPr>
      <a:lvl6pPr marL="519742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6pPr>
      <a:lvl7pPr marL="6142413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7pPr>
      <a:lvl8pPr marL="7087400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8pPr>
      <a:lvl9pPr marL="8032387" indent="-472493" algn="l" defTabSz="188997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1pPr>
      <a:lvl2pPr marL="94498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2pPr>
      <a:lvl3pPr marL="188997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3pPr>
      <a:lvl4pPr marL="283496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4pPr>
      <a:lvl5pPr marL="377994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5pPr>
      <a:lvl6pPr marL="472493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6pPr>
      <a:lvl7pPr marL="5669920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7pPr>
      <a:lvl8pPr marL="6614907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8pPr>
      <a:lvl9pPr marL="7559893" algn="l" defTabSz="1889973" rtl="0" eaLnBrk="1" latinLnBrk="0" hangingPunct="1">
        <a:defRPr sz="3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CC3FDC0-A6B5-1F44-874F-93DCE3BB6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3866" y="7605065"/>
            <a:ext cx="6703833" cy="67038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9990BF-4602-7C43-94E8-69FAB658B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722" y="7629051"/>
            <a:ext cx="6626709" cy="6626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852ECC-E5D0-7C4B-9BD3-BE4AC310E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638" y="7608651"/>
            <a:ext cx="6759734" cy="6759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CE23A1-3478-4B43-810A-F1FFE9564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0302" y="585069"/>
            <a:ext cx="6801674" cy="6801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4D2E62-4649-B84A-9D4F-187AE5B3B9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5198" y="637254"/>
            <a:ext cx="6740900" cy="6740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7CEC9C-1747-D34C-8186-011D3BD4A6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3871" y="615456"/>
            <a:ext cx="6740900" cy="67409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060BE3D-8ABA-FB4B-8E7E-5FE415D0955A}"/>
              </a:ext>
            </a:extLst>
          </p:cNvPr>
          <p:cNvSpPr txBox="1"/>
          <p:nvPr/>
        </p:nvSpPr>
        <p:spPr>
          <a:xfrm>
            <a:off x="1579724" y="668584"/>
            <a:ext cx="51648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76F56C-6E4C-C94C-8E48-34243FB21752}"/>
              </a:ext>
            </a:extLst>
          </p:cNvPr>
          <p:cNvSpPr txBox="1"/>
          <p:nvPr/>
        </p:nvSpPr>
        <p:spPr>
          <a:xfrm>
            <a:off x="16982782" y="633234"/>
            <a:ext cx="490840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B1B1A0-218F-E34C-873F-5874DAA6C779}"/>
              </a:ext>
            </a:extLst>
          </p:cNvPr>
          <p:cNvSpPr txBox="1"/>
          <p:nvPr/>
        </p:nvSpPr>
        <p:spPr>
          <a:xfrm>
            <a:off x="1819564" y="7871491"/>
            <a:ext cx="52931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87C04D-583F-0B4A-9FAD-F00A72EF79C3}"/>
              </a:ext>
            </a:extLst>
          </p:cNvPr>
          <p:cNvSpPr txBox="1"/>
          <p:nvPr/>
        </p:nvSpPr>
        <p:spPr>
          <a:xfrm>
            <a:off x="17002018" y="7606732"/>
            <a:ext cx="45236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F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2D5394B-B512-BE45-B093-D516BDBB4955}"/>
              </a:ext>
            </a:extLst>
          </p:cNvPr>
          <p:cNvSpPr/>
          <p:nvPr/>
        </p:nvSpPr>
        <p:spPr>
          <a:xfrm>
            <a:off x="2571705" y="630800"/>
            <a:ext cx="547750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β - WC, no overlap (r=0.45)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2AAF03F-0B96-354D-B2B0-1CE6F37C83C1}"/>
              </a:ext>
            </a:extLst>
          </p:cNvPr>
          <p:cNvSpPr/>
          <p:nvPr/>
        </p:nvSpPr>
        <p:spPr>
          <a:xfrm>
            <a:off x="3193380" y="7599654"/>
            <a:ext cx="3392905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WC, no overlap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0FBEBD6-0F64-B54C-9604-5D89D10C1A75}"/>
              </a:ext>
            </a:extLst>
          </p:cNvPr>
          <p:cNvSpPr/>
          <p:nvPr/>
        </p:nvSpPr>
        <p:spPr>
          <a:xfrm>
            <a:off x="3057151" y="7568324"/>
            <a:ext cx="4480933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Z - WC, no overlap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25ED8A-269D-AB47-B7E3-A0ECB48986E8}"/>
              </a:ext>
            </a:extLst>
          </p:cNvPr>
          <p:cNvSpPr/>
          <p:nvPr/>
        </p:nvSpPr>
        <p:spPr>
          <a:xfrm>
            <a:off x="18044290" y="575451"/>
            <a:ext cx="5149853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β - WC, overlap (r=0.1)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8BC325B-8AE7-594D-A509-4C98FD67E7A8}"/>
              </a:ext>
            </a:extLst>
          </p:cNvPr>
          <p:cNvSpPr/>
          <p:nvPr/>
        </p:nvSpPr>
        <p:spPr>
          <a:xfrm>
            <a:off x="18394548" y="7564303"/>
            <a:ext cx="4480933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Z - WC, overlap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F48E496-FA01-D546-9511-DF4FE1418A50}"/>
              </a:ext>
            </a:extLst>
          </p:cNvPr>
          <p:cNvSpPr/>
          <p:nvPr/>
        </p:nvSpPr>
        <p:spPr>
          <a:xfrm>
            <a:off x="1599533" y="6862454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0A452A8-0149-A34E-A175-A430131009B7}"/>
              </a:ext>
            </a:extLst>
          </p:cNvPr>
          <p:cNvSpPr/>
          <p:nvPr/>
        </p:nvSpPr>
        <p:spPr>
          <a:xfrm>
            <a:off x="16982782" y="6807912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D5D170-24B2-F64A-844C-60F0E5D46E84}"/>
              </a:ext>
            </a:extLst>
          </p:cNvPr>
          <p:cNvSpPr/>
          <p:nvPr/>
        </p:nvSpPr>
        <p:spPr>
          <a:xfrm>
            <a:off x="1579724" y="13722054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7E01284-9DCA-864C-8C8D-9BF5220DA84A}"/>
              </a:ext>
            </a:extLst>
          </p:cNvPr>
          <p:cNvSpPr/>
          <p:nvPr/>
        </p:nvSpPr>
        <p:spPr>
          <a:xfrm>
            <a:off x="16982782" y="13686704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75B148E-1783-1B4F-8C59-17559B650EBA}"/>
              </a:ext>
            </a:extLst>
          </p:cNvPr>
          <p:cNvSpPr/>
          <p:nvPr/>
        </p:nvSpPr>
        <p:spPr>
          <a:xfrm rot="16200000">
            <a:off x="-499956" y="3444416"/>
            <a:ext cx="4029517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Outcome B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74FDDB4-42FA-EB41-A452-E4529D0ED814}"/>
              </a:ext>
            </a:extLst>
          </p:cNvPr>
          <p:cNvSpPr/>
          <p:nvPr/>
        </p:nvSpPr>
        <p:spPr>
          <a:xfrm rot="16200000">
            <a:off x="-499956" y="10440434"/>
            <a:ext cx="4029517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Outcome B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E6BCBEC-C1B3-A14F-A0EC-7A74E43AD644}"/>
              </a:ext>
            </a:extLst>
          </p:cNvPr>
          <p:cNvSpPr/>
          <p:nvPr/>
        </p:nvSpPr>
        <p:spPr>
          <a:xfrm rot="16200000">
            <a:off x="14602837" y="3583054"/>
            <a:ext cx="4759892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B, Replication/Outcome A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9CAB430-7395-9843-9AB5-0321C1796023}"/>
              </a:ext>
            </a:extLst>
          </p:cNvPr>
          <p:cNvSpPr/>
          <p:nvPr/>
        </p:nvSpPr>
        <p:spPr>
          <a:xfrm rot="16200000">
            <a:off x="14602838" y="10405083"/>
            <a:ext cx="4759892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B, Replication/Outcome A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27121FD-9A3F-F441-8DD2-B47D61C166ED}"/>
              </a:ext>
            </a:extLst>
          </p:cNvPr>
          <p:cNvSpPr/>
          <p:nvPr/>
        </p:nvSpPr>
        <p:spPr>
          <a:xfrm>
            <a:off x="9482198" y="-9077"/>
            <a:ext cx="6213245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Inverse Variant Weighted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ED605B-BF8D-7C42-B2C0-4A35A6809EBC}"/>
              </a:ext>
            </a:extLst>
          </p:cNvPr>
          <p:cNvSpPr/>
          <p:nvPr/>
        </p:nvSpPr>
        <p:spPr>
          <a:xfrm>
            <a:off x="9923108" y="630800"/>
            <a:ext cx="5912247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β - no WC, overlap (r=0.15)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DAA40F1-5065-0C4C-97B5-D2D99F82D9E3}"/>
              </a:ext>
            </a:extLst>
          </p:cNvPr>
          <p:cNvSpPr/>
          <p:nvPr/>
        </p:nvSpPr>
        <p:spPr>
          <a:xfrm>
            <a:off x="8944992" y="6886516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57254BE-2759-3B4B-9360-4419DC68FDA3}"/>
              </a:ext>
            </a:extLst>
          </p:cNvPr>
          <p:cNvSpPr/>
          <p:nvPr/>
        </p:nvSpPr>
        <p:spPr>
          <a:xfrm>
            <a:off x="9025184" y="13753882"/>
            <a:ext cx="7272870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 A, Replication/Outcome B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530A64B-DC50-7040-BA6E-2BD20E4C7ECB}"/>
              </a:ext>
            </a:extLst>
          </p:cNvPr>
          <p:cNvSpPr/>
          <p:nvPr/>
        </p:nvSpPr>
        <p:spPr>
          <a:xfrm rot="16200000">
            <a:off x="6864898" y="3569879"/>
            <a:ext cx="4759892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Discovery/Outcome  A, Replication B</a:t>
            </a:r>
          </a:p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(effect estimates)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7356A70-D0CC-EA4F-8072-27630FEF50C1}"/>
              </a:ext>
            </a:extLst>
          </p:cNvPr>
          <p:cNvSpPr/>
          <p:nvPr/>
        </p:nvSpPr>
        <p:spPr>
          <a:xfrm rot="16200000">
            <a:off x="6864899" y="10575981"/>
            <a:ext cx="4759892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Discovery/Outcome  A, Replication B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0E27A4-9040-7B44-9408-52B03B1788A3}"/>
              </a:ext>
            </a:extLst>
          </p:cNvPr>
          <p:cNvSpPr txBox="1"/>
          <p:nvPr/>
        </p:nvSpPr>
        <p:spPr>
          <a:xfrm>
            <a:off x="9117211" y="630801"/>
            <a:ext cx="490840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B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395B01A-B6CD-5249-9E88-94B1DDA17342}"/>
              </a:ext>
            </a:extLst>
          </p:cNvPr>
          <p:cNvSpPr txBox="1"/>
          <p:nvPr/>
        </p:nvSpPr>
        <p:spPr>
          <a:xfrm>
            <a:off x="9198660" y="7719711"/>
            <a:ext cx="45236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b="1" dirty="0"/>
              <a:t>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4EFB519-78F8-6247-811B-B2CC2EC26AC1}"/>
              </a:ext>
            </a:extLst>
          </p:cNvPr>
          <p:cNvSpPr/>
          <p:nvPr/>
        </p:nvSpPr>
        <p:spPr>
          <a:xfrm>
            <a:off x="10685667" y="7631371"/>
            <a:ext cx="4480933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Z - no WC, overlap</a:t>
            </a:r>
          </a:p>
        </p:txBody>
      </p:sp>
    </p:spTree>
    <p:extLst>
      <p:ext uri="{BB962C8B-B14F-4D97-AF65-F5344CB8AC3E}">
        <p14:creationId xmlns:p14="http://schemas.microsoft.com/office/powerpoint/2010/main" val="248742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9204</TotalTime>
  <Words>166</Words>
  <Application>Microsoft Macintosh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Ildar Sadreev</dc:creator>
  <cp:lastModifiedBy>Ildar Sadreev</cp:lastModifiedBy>
  <cp:revision>48</cp:revision>
  <dcterms:created xsi:type="dcterms:W3CDTF">2020-01-09T12:39:11Z</dcterms:created>
  <dcterms:modified xsi:type="dcterms:W3CDTF">2021-02-03T18:05:35Z</dcterms:modified>
</cp:coreProperties>
</file>

<file path=docProps/thumbnail.jpeg>
</file>